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Average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B5C8A2-A798-424A-8AD4-E556DE7A5C8E}">
  <a:tblStyle styleId="{E5B5C8A2-A798-424A-8AD4-E556DE7A5C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Oswal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Average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6755688c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6755688c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6755688c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6755688c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6755688c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6755688c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6755688c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6755688c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755688c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6755688c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6755688c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6755688c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6755688c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6755688c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6755688c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6755688c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6755688c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6755688c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6755688c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6755688c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6755688c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6755688c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Forest Clearing and Regional Landscape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By: Montgomery, Schmidt, Greenburg, Dietrich</a:t>
            </a:r>
            <a:endParaRPr sz="4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by: Hunter Collins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407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Taylor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1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trees help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706425"/>
            <a:ext cx="5765700" cy="42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Mature conifers have a cohesion attribute of &gt;10kPa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 stumps only have 2-4 kPa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4-6 kPa on the high 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leads to a much lower soil cohesion in an area of regrowth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stumps rather than trees in area more landslides occurred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Lateral root strength amongst trees is important as roots do not penetrate into the bedrock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Historical Hollow failure rate only 0.01-0.03 landslides per km^2 per year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orders of magnitude less than observed at the ridge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625" y="2118850"/>
            <a:ext cx="3071975" cy="17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Interpretations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747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showed that small landslides triggered through common storms were normal in frequency but often overlooked by most data due to being hard to spot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small landslides can lead to dramatic increase in sediment yield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Study showed that common storms can trigger shallow landslides in the steep terrain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Especially in decade following clear cutting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Landsliding occurs more widely across landscape with low apparent cohesion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643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 this study showed that there was a greater relationship between clear cutting/timber harvest practices and land stability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Through the combination of laser imaging, regional study, and first hand walkthrough and observation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clear cutting shallow landslides, normally triggered during intense storms, were occuring often during common storms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 less soil stability and cohesion due to root loss leads to many of these landslides being more possible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Introduction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Background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Interpretation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Conclusion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529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Association between forest cutting and landslides has been known for centuries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Authors argue that the research so far is </a:t>
            </a:r>
            <a:r>
              <a:rPr lang="en"/>
              <a:t>not</a:t>
            </a:r>
            <a:r>
              <a:rPr lang="en"/>
              <a:t> an </a:t>
            </a:r>
            <a:r>
              <a:rPr lang="en"/>
              <a:t>accurate</a:t>
            </a:r>
            <a:r>
              <a:rPr lang="en"/>
              <a:t> representation of the true effects of timber harvest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have been recording big landslides and ignoring small scale 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not necessarily the fault of previous researchers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why is previous data “unreliable”?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4817700" cy="3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Forest canopy makes it difficult to detect small scale landslides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this there is a bias in the data of aerial photo inventories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Storms also are variable and introduce a major discrepancy in studies and comparisons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studies which had been conducted at this time covered single watersheds and not a larger area, creating a narrow scope for applicability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6925" y="1152475"/>
            <a:ext cx="3738575" cy="294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66625"/>
            <a:ext cx="6069900" cy="3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Study conducted at Mettman Ridge near Coos Bay, Oregon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Area= 0.43km^2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Area had burned down in late 19th century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cut in ‘87 and replanted ‘88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time frame allows for a 10 yr study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Geologically area lays on Eocene sandstone topped by colluvial soils that are close to cohesionless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of net soil cohesion for the area comes from root strength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steep terrain, made it a great area of study for “maximum impact” estimate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500" y="1846375"/>
            <a:ext cx="2644375" cy="21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the clear cutting and replanting of the region researchers went through forest and counted up the landslides they could identify in 1989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 continued to walk through each year to reexamine the area for new scars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digital terrain modeling with high resolution laser </a:t>
            </a:r>
            <a:r>
              <a:rPr lang="en"/>
              <a:t>altimetry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Coarser Resolution regional study of 3224 landslides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Regional study allows for a “minimum impact” estimate as this is what has been observed by other researchers over the years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567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Walked through in 1989 and identified sixteen landslides which occurred since clear cutting in 1987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Yearly walkthroughs were conducted to reexamine the land for new landslide scars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35 total landslides recorded between 1987 and 1996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10 of these were </a:t>
            </a:r>
            <a:r>
              <a:rPr lang="en" sz="2000"/>
              <a:t>associated</a:t>
            </a:r>
            <a:r>
              <a:rPr lang="en" sz="2000"/>
              <a:t> with a ridgetop road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9" name="Google Shape;99;p19"/>
          <p:cNvGraphicFramePr/>
          <p:nvPr/>
        </p:nvGraphicFramePr>
        <p:xfrm>
          <a:off x="6028775" y="145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{E5B5C8A2-A798-424A-8AD4-E556DE7A5C8E}</a:tableStyleId>
              </a:tblPr>
              <a:tblGrid>
                <a:gridCol w="1520000"/>
                <a:gridCol w="1520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Year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Landslides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1990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1991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1993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1996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63" y="355575"/>
            <a:ext cx="8720674" cy="43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Shallow Landslides/More data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700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Landslides in this study extended to the soil bedrock interface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Normally shallow soil landslides occur during intense/long duration storms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Most landslides had a three to five year </a:t>
            </a:r>
            <a:r>
              <a:rPr lang="en" sz="2000"/>
              <a:t>recurrence</a:t>
            </a:r>
            <a:r>
              <a:rPr lang="en" sz="2000"/>
              <a:t> interval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Nearly half of the observed </a:t>
            </a:r>
            <a:r>
              <a:rPr lang="en" sz="2000"/>
              <a:t>landslides</a:t>
            </a:r>
            <a:r>
              <a:rPr lang="en" sz="2000"/>
              <a:t> occured during storms with less than 4 year </a:t>
            </a:r>
            <a:r>
              <a:rPr lang="en" sz="2000"/>
              <a:t>recurrence</a:t>
            </a:r>
            <a:r>
              <a:rPr lang="en" sz="2000"/>
              <a:t> interval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Erosion rate of the area comes out to 2400 tons per km^2 per year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Leads to a net lowering rate of 2.0 mm per year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